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9787-C45E-41EE-95AF-14045F9AD5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21D8-BAD1-4823-8B82-328AB3108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9787-C45E-41EE-95AF-14045F9AD5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21D8-BAD1-4823-8B82-328AB3108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9787-C45E-41EE-95AF-14045F9AD5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21D8-BAD1-4823-8B82-328AB3108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9787-C45E-41EE-95AF-14045F9AD5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21D8-BAD1-4823-8B82-328AB3108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9787-C45E-41EE-95AF-14045F9AD5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21D8-BAD1-4823-8B82-328AB3108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9787-C45E-41EE-95AF-14045F9AD5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21D8-BAD1-4823-8B82-328AB3108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9787-C45E-41EE-95AF-14045F9AD5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21D8-BAD1-4823-8B82-328AB3108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9787-C45E-41EE-95AF-14045F9AD5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21D8-BAD1-4823-8B82-328AB3108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9787-C45E-41EE-95AF-14045F9AD5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21D8-BAD1-4823-8B82-328AB3108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9787-C45E-41EE-95AF-14045F9AD5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21D8-BAD1-4823-8B82-328AB3108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09787-C45E-41EE-95AF-14045F9AD5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721D8-BAD1-4823-8B82-328AB3108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09787-C45E-41EE-95AF-14045F9AD5A9}" type="datetimeFigureOut">
              <a:rPr lang="en-US" smtClean="0"/>
              <a:pPr/>
              <a:t>6/11/2013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721D8-BAD1-4823-8B82-328AB3108F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deploy.virtual-labs.ac.in/labs/cse15/index.ph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838200"/>
            <a:ext cx="79248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tx2"/>
              </a:buClr>
            </a:pPr>
            <a:r>
              <a:rPr lang="en-US" sz="2400" b="1" dirty="0" smtClean="0">
                <a:solidFill>
                  <a:schemeClr val="tx2"/>
                </a:solidFill>
              </a:rPr>
              <a:t>Assignment No. 2</a:t>
            </a: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 smtClean="0"/>
              <a:t>Adder Circuit</a:t>
            </a: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 smtClean="0"/>
              <a:t>Multiplexer</a:t>
            </a: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 smtClean="0"/>
              <a:t>Decoder with 7-Segment Display</a:t>
            </a: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 smtClean="0"/>
              <a:t>Latch and Flip Flops</a:t>
            </a: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 smtClean="0"/>
              <a:t>Registers</a:t>
            </a: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en-US" sz="2400" dirty="0" smtClean="0"/>
              <a:t>Counter</a:t>
            </a:r>
            <a:endParaRPr lang="ar-SA" sz="2400" dirty="0"/>
          </a:p>
          <a:p>
            <a:endParaRPr lang="ar-SA" dirty="0"/>
          </a:p>
          <a:p>
            <a:r>
              <a:rPr lang="en-US" sz="2400" b="1" dirty="0" smtClean="0">
                <a:solidFill>
                  <a:schemeClr val="tx2"/>
                </a:solidFill>
              </a:rPr>
              <a:t>Software :</a:t>
            </a:r>
            <a:r>
              <a:rPr lang="en-US" sz="2400" dirty="0" smtClean="0">
                <a:solidFill>
                  <a:schemeClr val="tx2"/>
                </a:solidFill>
              </a:rPr>
              <a:t>   </a:t>
            </a:r>
            <a:r>
              <a:rPr lang="en-US" sz="2400" dirty="0" smtClean="0"/>
              <a:t>Proteus </a:t>
            </a:r>
            <a:r>
              <a:rPr lang="en-US" sz="2400" dirty="0"/>
              <a:t>or web based simulator</a:t>
            </a:r>
          </a:p>
          <a:p>
            <a:endParaRPr lang="en-US" dirty="0"/>
          </a:p>
          <a:p>
            <a:r>
              <a:rPr lang="en-US" sz="2000" b="1" dirty="0" smtClean="0">
                <a:solidFill>
                  <a:schemeClr val="tx2"/>
                </a:solidFill>
              </a:rPr>
              <a:t>Deadline :  </a:t>
            </a:r>
            <a:r>
              <a:rPr lang="en-US" sz="2000" b="1" dirty="0" smtClean="0">
                <a:solidFill>
                  <a:schemeClr val="tx2"/>
                </a:solidFill>
              </a:rPr>
              <a:t>4 </a:t>
            </a:r>
            <a:r>
              <a:rPr lang="en-US" sz="2000" b="1" dirty="0" smtClean="0"/>
              <a:t>weeks </a:t>
            </a:r>
            <a:endParaRPr lang="en-US" sz="2000" b="1" dirty="0"/>
          </a:p>
          <a:p>
            <a:endParaRPr lang="en-US" dirty="0"/>
          </a:p>
          <a:p>
            <a:r>
              <a:rPr lang="en-US" sz="2400" b="1" dirty="0" smtClean="0"/>
              <a:t>Web link</a:t>
            </a:r>
            <a:r>
              <a:rPr lang="en-US" sz="2400" dirty="0" smtClean="0"/>
              <a:t> </a:t>
            </a:r>
            <a:r>
              <a:rPr lang="en-US" sz="2400" dirty="0"/>
              <a:t>: </a:t>
            </a:r>
            <a:r>
              <a:rPr lang="en-US" u="sng" dirty="0">
                <a:hlinkClick r:id="rId2"/>
              </a:rPr>
              <a:t>http://deploy.virtual-labs.ac.in/labs/cse15/index.php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hasi</dc:creator>
  <cp:lastModifiedBy>hasi</cp:lastModifiedBy>
  <cp:revision>3</cp:revision>
  <dcterms:created xsi:type="dcterms:W3CDTF">2013-06-11T13:31:48Z</dcterms:created>
  <dcterms:modified xsi:type="dcterms:W3CDTF">2013-06-11T14:27:30Z</dcterms:modified>
</cp:coreProperties>
</file>